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6F77-9BE0-424E-AC82-8A5F25F1885E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F2A8-A2FB-4495-B0F3-003A7EF5D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82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6F77-9BE0-424E-AC82-8A5F25F1885E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F2A8-A2FB-4495-B0F3-003A7EF5D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604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6F77-9BE0-424E-AC82-8A5F25F1885E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F2A8-A2FB-4495-B0F3-003A7EF5D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84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6F77-9BE0-424E-AC82-8A5F25F1885E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F2A8-A2FB-4495-B0F3-003A7EF5D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001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6F77-9BE0-424E-AC82-8A5F25F1885E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F2A8-A2FB-4495-B0F3-003A7EF5D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88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6F77-9BE0-424E-AC82-8A5F25F1885E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F2A8-A2FB-4495-B0F3-003A7EF5D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180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6F77-9BE0-424E-AC82-8A5F25F1885E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F2A8-A2FB-4495-B0F3-003A7EF5D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76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6F77-9BE0-424E-AC82-8A5F25F1885E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F2A8-A2FB-4495-B0F3-003A7EF5D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739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6F77-9BE0-424E-AC82-8A5F25F1885E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F2A8-A2FB-4495-B0F3-003A7EF5D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443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6F77-9BE0-424E-AC82-8A5F25F1885E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F2A8-A2FB-4495-B0F3-003A7EF5D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32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F6F77-9BE0-424E-AC82-8A5F25F1885E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7F2A8-A2FB-4495-B0F3-003A7EF5D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712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F6F77-9BE0-424E-AC82-8A5F25F1885E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7F2A8-A2FB-4495-B0F3-003A7EF5D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032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What Counts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066800"/>
            <a:ext cx="8229600" cy="505936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Courses (on line too)        Conferences</a:t>
            </a:r>
          </a:p>
          <a:p>
            <a:pPr marL="0" indent="0">
              <a:buFont typeface="Arial" pitchFamily="34" charset="0"/>
              <a:buNone/>
            </a:pPr>
            <a:r>
              <a:rPr lang="en-US" sz="1900" dirty="0" smtClean="0"/>
              <a:t>*every credit =15 hrs.; 3 credits = 45 hrs.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Workshops                          Seminars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Institutes                             Action research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Sabbaticals                          Developing Curriculum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Fellowships                         Internships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Textbook review                 Grant writing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Portfolio development      Mentoring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Teaching a course               PLC’s</a:t>
            </a:r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Professional writing           Service on committees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12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Job – Embedded PD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Examining student work</a:t>
            </a:r>
          </a:p>
          <a:p>
            <a:r>
              <a:rPr lang="en-US" smtClean="0"/>
              <a:t>Writing,scoring common assessments</a:t>
            </a:r>
          </a:p>
          <a:p>
            <a:r>
              <a:rPr lang="en-US" smtClean="0"/>
              <a:t>Lesson study</a:t>
            </a:r>
          </a:p>
          <a:p>
            <a:r>
              <a:rPr lang="en-US" smtClean="0"/>
              <a:t>Shadowing students/educators</a:t>
            </a:r>
          </a:p>
          <a:p>
            <a:r>
              <a:rPr lang="en-US" smtClean="0"/>
              <a:t>Developing units</a:t>
            </a:r>
          </a:p>
          <a:p>
            <a:r>
              <a:rPr lang="en-US" smtClean="0"/>
              <a:t>Developing curriculum</a:t>
            </a:r>
          </a:p>
          <a:p>
            <a:r>
              <a:rPr lang="en-US" smtClean="0"/>
              <a:t>Case studies</a:t>
            </a:r>
          </a:p>
          <a:p>
            <a:r>
              <a:rPr lang="en-US" smtClean="0"/>
              <a:t>Tuning protocol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146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Job Embedded – PD’s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Assessing student voices</a:t>
            </a:r>
          </a:p>
          <a:p>
            <a:r>
              <a:rPr lang="en-US" smtClean="0"/>
              <a:t>Action research</a:t>
            </a:r>
          </a:p>
          <a:p>
            <a:r>
              <a:rPr lang="en-US" smtClean="0"/>
              <a:t>Critical friends group</a:t>
            </a:r>
          </a:p>
          <a:p>
            <a:r>
              <a:rPr lang="en-US" smtClean="0"/>
              <a:t>Data analysis</a:t>
            </a:r>
          </a:p>
          <a:p>
            <a:r>
              <a:rPr lang="en-US" smtClean="0"/>
              <a:t>Immersing teachers in practice</a:t>
            </a:r>
          </a:p>
          <a:p>
            <a:r>
              <a:rPr lang="en-US" smtClean="0"/>
              <a:t>Journaling</a:t>
            </a:r>
          </a:p>
          <a:p>
            <a:r>
              <a:rPr lang="en-US" smtClean="0"/>
              <a:t>Mentoring</a:t>
            </a:r>
          </a:p>
          <a:p>
            <a:r>
              <a:rPr lang="en-US" smtClean="0"/>
              <a:t>Peer/School coaching</a:t>
            </a:r>
          </a:p>
          <a:p>
            <a:r>
              <a:rPr lang="en-US" smtClean="0"/>
              <a:t>Portfolios</a:t>
            </a:r>
          </a:p>
          <a:p>
            <a:r>
              <a:rPr lang="en-US" smtClean="0"/>
              <a:t>Book study/Dialogue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52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95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Barbara Locasale</dc:creator>
  <cp:lastModifiedBy>Lauren Stolzer</cp:lastModifiedBy>
  <cp:revision>3</cp:revision>
  <dcterms:created xsi:type="dcterms:W3CDTF">2011-04-06T16:22:39Z</dcterms:created>
  <dcterms:modified xsi:type="dcterms:W3CDTF">2011-11-16T20:47:21Z</dcterms:modified>
</cp:coreProperties>
</file>